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58" r:id="rId4"/>
    <p:sldId id="276" r:id="rId5"/>
    <p:sldId id="287" r:id="rId6"/>
    <p:sldId id="284" r:id="rId7"/>
    <p:sldId id="285" r:id="rId8"/>
    <p:sldId id="286" r:id="rId9"/>
    <p:sldId id="288" r:id="rId10"/>
    <p:sldId id="283" r:id="rId11"/>
    <p:sldId id="290" r:id="rId12"/>
    <p:sldId id="280" r:id="rId13"/>
    <p:sldId id="279" r:id="rId14"/>
    <p:sldId id="291" r:id="rId15"/>
    <p:sldId id="278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A"/>
    <a:srgbClr val="2E2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55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8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9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8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4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1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2020-12-08-Tue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5019" y="2064157"/>
            <a:ext cx="572933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rgbClr val="E8C193"/>
                </a:solidFill>
              </a:rPr>
              <a:t>PORTFOLIO</a:t>
            </a:r>
            <a:endParaRPr lang="ko-KR" altLang="en-US" sz="6600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6619" y="4192245"/>
            <a:ext cx="203029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</a:rPr>
              <a:t>권성준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altLang="ko-KR" sz="1000" b="1" dirty="0" smtClean="0">
                <a:solidFill>
                  <a:schemeClr val="bg1">
                    <a:lumMod val="85000"/>
                  </a:schemeClr>
                </a:solidFill>
              </a:rPr>
              <a:t>ungjun7421@gmail.com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5400000">
            <a:off x="956619" y="4262861"/>
            <a:ext cx="1080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96619" y="1982313"/>
            <a:ext cx="259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4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7" y="1302589"/>
            <a:ext cx="3721126" cy="2372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68" y="4088921"/>
            <a:ext cx="3730413" cy="2372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7" y="4088921"/>
            <a:ext cx="3721126" cy="2372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68" y="1302588"/>
            <a:ext cx="3730413" cy="23722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3346" y="844557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3.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정산 관리 </a:t>
            </a:r>
            <a:r>
              <a:rPr lang="ko-KR" altLang="en-US" sz="1200" b="1" dirty="0">
                <a:solidFill>
                  <a:srgbClr val="E8C193"/>
                </a:solidFill>
              </a:rPr>
              <a:t>사이트</a:t>
            </a:r>
            <a:r>
              <a:rPr lang="en-US" altLang="ko-KR" sz="1200" b="1" dirty="0">
                <a:solidFill>
                  <a:srgbClr val="E8C193"/>
                </a:solidFill>
              </a:rPr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4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74917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탁구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선수들의 경기기록을 입력 받아 데이터베이스에 저장한 후 분석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요인별로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해당 선수의 장단점 및 기록들을 표로 나타내는 사이트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프론트엔드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개발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  - front 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로그인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회원 정보 관리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탁구 기록 관리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선수 정보 관리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통계 분석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페이지 등 개발 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  - back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데이터베이스 설계 및 구축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Spring MVC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서버배포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java, spring boot,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rds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hibernate,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querydsl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" y="1689550"/>
            <a:ext cx="3575775" cy="2031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" y="3898052"/>
            <a:ext cx="3575775" cy="2036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41" y="1668108"/>
            <a:ext cx="3687618" cy="2016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02" y="3916484"/>
            <a:ext cx="3700757" cy="2016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5" y="1668108"/>
            <a:ext cx="3701732" cy="20384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5" y="3888468"/>
            <a:ext cx="3701486" cy="20380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3772" y="931350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2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4" y="1928584"/>
            <a:ext cx="3757214" cy="178077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3861447"/>
            <a:ext cx="3757214" cy="1780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45" y="1928582"/>
            <a:ext cx="3757214" cy="17807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6" y="3861447"/>
            <a:ext cx="3757214" cy="1780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6" y="1928583"/>
            <a:ext cx="3736691" cy="17807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3772" y="931350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4. </a:t>
            </a:r>
            <a:r>
              <a:rPr lang="ko-KR" altLang="en-US" b="1" dirty="0">
                <a:solidFill>
                  <a:srgbClr val="E8C193"/>
                </a:solidFill>
              </a:rPr>
              <a:t>탁구 경기 기록 </a:t>
            </a:r>
            <a:r>
              <a:rPr lang="ko-KR" altLang="en-US" b="1" dirty="0" smtClean="0">
                <a:solidFill>
                  <a:srgbClr val="E8C193"/>
                </a:solidFill>
              </a:rPr>
              <a:t>관리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6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74917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회사 해외 홍보용 </a:t>
            </a:r>
            <a:r>
              <a:rPr lang="ko-KR" altLang="en-US" sz="1100" b="1" dirty="0" err="1" smtClean="0">
                <a:solidFill>
                  <a:schemeClr val="bg1">
                    <a:lumMod val="85000"/>
                  </a:schemeClr>
                </a:solidFill>
              </a:rPr>
              <a:t>웹페이지와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공식 홈페이지 개발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개발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front : fullpage.js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플러그인을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적용하여 배달의 민족 사이트 처럼 단일 페이지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반응형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웹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로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back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Nodejs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 개발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ec2, pm2,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nginx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route53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으로 서버 배포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route 53,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nodejs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pm2,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nginx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1" y="3843600"/>
            <a:ext cx="4557695" cy="21805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r="1114" b="-1"/>
          <a:stretch/>
        </p:blipFill>
        <p:spPr>
          <a:xfrm>
            <a:off x="1357981" y="1441898"/>
            <a:ext cx="4785107" cy="2262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81" y="3843599"/>
            <a:ext cx="4785108" cy="2180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2" y="1441898"/>
            <a:ext cx="4557695" cy="22620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5497" y="889061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7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4"/>
          <a:stretch/>
        </p:blipFill>
        <p:spPr>
          <a:xfrm>
            <a:off x="7849517" y="3873166"/>
            <a:ext cx="3711908" cy="1897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" y="1643983"/>
            <a:ext cx="3509658" cy="18707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97" y="3873166"/>
            <a:ext cx="3505721" cy="18979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" y="3873167"/>
            <a:ext cx="3505722" cy="18707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98" y="1643983"/>
            <a:ext cx="3505722" cy="18707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94" y="1643983"/>
            <a:ext cx="3715846" cy="18707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5497" y="889061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5.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서비스 홍보용 사이트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1. </a:t>
            </a:r>
            <a:r>
              <a:rPr lang="ko-KR" altLang="en-US" sz="3200" b="1" i="1" kern="0" dirty="0" smtClean="0">
                <a:solidFill>
                  <a:srgbClr val="E8C193"/>
                </a:solidFill>
              </a:rPr>
              <a:t>자기 소개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59714" y="4178950"/>
            <a:ext cx="2328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권 성 준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Seongjun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Kwon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-  1993.08.08 (28)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경상남도 창원시 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창원대학교 컴퓨터 공학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과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40" y="2109138"/>
            <a:ext cx="1552359" cy="20698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85168" y="1917209"/>
            <a:ext cx="232821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frontEnd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050" b="1" dirty="0" smtClean="0">
                <a:solidFill>
                  <a:schemeClr val="bg1">
                    <a:lumMod val="85000"/>
                  </a:schemeClr>
                </a:solidFill>
              </a:rPr>
              <a:t>▣ HTML, CSS, </a:t>
            </a:r>
            <a:r>
              <a:rPr lang="en-US" altLang="ko-KR" sz="1050" b="1" dirty="0" err="1" smtClean="0">
                <a:solidFill>
                  <a:schemeClr val="bg1">
                    <a:lumMod val="85000"/>
                  </a:schemeClr>
                </a:solidFill>
              </a:rPr>
              <a:t>Jquery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backend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▣ Java, Spring boot 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Python, Django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/ Typescript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Nodejs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▣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hibernate,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Mybatis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 err="1" smtClean="0">
                <a:solidFill>
                  <a:schemeClr val="bg1">
                    <a:lumMod val="85000"/>
                  </a:schemeClr>
                </a:solidFill>
              </a:rPr>
              <a:t>Querydsl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Aws EC2, RDS, Route53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Google analytics,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Firebase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9714" y="1376733"/>
            <a:ext cx="1551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Profile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4154" y="1376732"/>
            <a:ext cx="137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Stack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1879" y="1376731"/>
            <a:ext cx="154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8C193"/>
                </a:solidFill>
              </a:rPr>
              <a:t>▣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Career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04822" y="1917208"/>
            <a:ext cx="294594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인턴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▣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Wixnet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2016.01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~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2016.03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인턴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▣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Vlending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    2017.05 ~ 2017.12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외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주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▣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Vlending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2018.05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~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2018.08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프리랜서</a:t>
            </a:r>
            <a:endParaRPr lang="en-US" altLang="ko-KR" sz="12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▣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창원대학교 체육학과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               2019.01 ~ 2019.10</a:t>
            </a:r>
          </a:p>
        </p:txBody>
      </p:sp>
    </p:spTree>
    <p:extLst>
      <p:ext uri="{BB962C8B-B14F-4D97-AF65-F5344CB8AC3E}">
        <p14:creationId xmlns:p14="http://schemas.microsoft.com/office/powerpoint/2010/main" val="12007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4" y="1949730"/>
            <a:ext cx="9252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NHN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한국사이버결제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(=KCP)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VAN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서비스 사이트 디자인 및 기능 개편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웹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퍼블리싱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스크립트 수정 및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HTML, CSS, JavaScript, SVN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40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1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WixNet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VAN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사이트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퍼블리싱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작업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9" y="3941180"/>
            <a:ext cx="3133025" cy="2088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05" y="3941180"/>
            <a:ext cx="3133025" cy="20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3941180"/>
            <a:ext cx="3133025" cy="2088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2" y="1507285"/>
            <a:ext cx="3133026" cy="20886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04" y="1507286"/>
            <a:ext cx="3133025" cy="2088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8" y="1507285"/>
            <a:ext cx="3133026" cy="20886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6454" y="934066"/>
            <a:ext cx="340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1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WixNet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VAN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사이트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퍼블리싱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작업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81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41214" y="1949730"/>
            <a:ext cx="9252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뮤직비디오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및 국내 가수들의 방송 프로그램 영상 등을 배포하기 위해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컨텐츠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정보와 가수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곡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앨범 정보 등을 관리하는 사이트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rgbClr val="E8C19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프론트엔드구현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보조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- front :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곡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앨범 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가수 정보 관리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영상 입수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회원 정보  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프로그램 정보 관리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추천 정보 관리 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등을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        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image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crop, table sort, table drag,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</a:rPr>
              <a:t>datepicker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등의 </a:t>
            </a:r>
            <a:r>
              <a:rPr lang="ko-KR" altLang="en-US" sz="1100" b="1" dirty="0" err="1">
                <a:solidFill>
                  <a:schemeClr val="bg1">
                    <a:lumMod val="85000"/>
                  </a:schemeClr>
                </a:solidFill>
              </a:rPr>
              <a:t>플러그인을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 사용하여 필요 기능을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구현</a:t>
            </a:r>
            <a:endParaRPr lang="en-US" altLang="ko-KR" sz="11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 -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back :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Spring boot &lt;-&gt; S3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연결 및 수정 작업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Excel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업로드 작업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Spring MVC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</a:rPr>
              <a:t>보조 </a:t>
            </a:r>
            <a:r>
              <a:rPr lang="ko-KR" altLang="en-US" sz="1100" b="1" dirty="0" smtClean="0">
                <a:solidFill>
                  <a:schemeClr val="bg1">
                    <a:lumMod val="85000"/>
                  </a:schemeClr>
                </a:solidFill>
              </a:rPr>
              <a:t>개발</a:t>
            </a:r>
            <a:endParaRPr lang="en-US" altLang="ko-KR" sz="1200" b="1" dirty="0" smtClean="0">
              <a:solidFill>
                <a:srgbClr val="E8C19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E8C193"/>
                </a:solidFill>
              </a:rPr>
              <a:t>▣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spring boot, java,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html,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route53,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rds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s3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95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4651" r="97" b="3555"/>
          <a:stretch/>
        </p:blipFill>
        <p:spPr>
          <a:xfrm>
            <a:off x="345005" y="2224688"/>
            <a:ext cx="6003841" cy="3093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4060" r="-36" b="3900"/>
          <a:stretch/>
        </p:blipFill>
        <p:spPr>
          <a:xfrm>
            <a:off x="6730676" y="2224688"/>
            <a:ext cx="5085503" cy="30930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36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t="8026" r="7323" b="10032"/>
          <a:stretch/>
        </p:blipFill>
        <p:spPr>
          <a:xfrm>
            <a:off x="6428885" y="2091116"/>
            <a:ext cx="5134974" cy="312963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4948" r="17634" b="10384"/>
          <a:stretch/>
        </p:blipFill>
        <p:spPr>
          <a:xfrm>
            <a:off x="541481" y="2091116"/>
            <a:ext cx="5513090" cy="31296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8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t="4538" b="3163"/>
          <a:stretch/>
        </p:blipFill>
        <p:spPr>
          <a:xfrm>
            <a:off x="2281833" y="1441898"/>
            <a:ext cx="7670429" cy="47100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6401" y="934066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E8C193"/>
                </a:solidFill>
              </a:rPr>
              <a:t>2</a:t>
            </a:r>
            <a:r>
              <a:rPr lang="en-US" altLang="ko-KR" b="1" dirty="0" smtClean="0">
                <a:solidFill>
                  <a:srgbClr val="E8C193"/>
                </a:solidFill>
              </a:rPr>
              <a:t>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[ </a:t>
            </a:r>
            <a:r>
              <a:rPr lang="ko-KR" altLang="en-US" sz="1200" b="1" dirty="0" err="1" smtClean="0">
                <a:solidFill>
                  <a:srgbClr val="E8C193"/>
                </a:solidFill>
              </a:rPr>
              <a:t>컨텐츠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 관리 사이트</a:t>
            </a:r>
            <a:r>
              <a:rPr lang="en-US" altLang="ko-KR" sz="1200" b="1" dirty="0" smtClean="0">
                <a:solidFill>
                  <a:srgbClr val="E8C193"/>
                </a:solidFill>
              </a:rPr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40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706056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41215" y="1949730"/>
            <a:ext cx="9252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프로젝트 설명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회사 내 음반 사업에 대한 저작권료 음반에 대한 전반적 금액들을 정산한 데이터를 월별로 보여주는 사이트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담당 업무</a:t>
            </a:r>
            <a:r>
              <a:rPr lang="en-US" altLang="ko-KR" sz="1600" b="1" dirty="0" smtClean="0">
                <a:solidFill>
                  <a:srgbClr val="E8C193"/>
                </a:solidFill>
              </a:rPr>
              <a:t>	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□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프론트엔드구현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및 </a:t>
            </a:r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</a:rPr>
              <a:t>백엔드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 보조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front :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로그인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공급사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권리사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85000"/>
                  </a:schemeClr>
                </a:solidFill>
              </a:rPr>
              <a:t>회사내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 월별 정산 내역 페이지 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      - back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: ORM,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Nativequery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작성 및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EC2 , </a:t>
            </a:r>
            <a:r>
              <a:rPr lang="en-US" altLang="ko-KR" sz="1200" b="1" dirty="0" err="1" smtClean="0">
                <a:solidFill>
                  <a:schemeClr val="bg1">
                    <a:lumMod val="85000"/>
                  </a:schemeClr>
                </a:solidFill>
              </a:rPr>
              <a:t>virtualEnv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를 통한 배포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▣</a:t>
            </a:r>
            <a:r>
              <a:rPr lang="en-US" altLang="ko-KR" sz="1600" b="1" dirty="0">
                <a:solidFill>
                  <a:srgbClr val="E8C193"/>
                </a:solidFill>
              </a:rPr>
              <a:t> </a:t>
            </a:r>
            <a:r>
              <a:rPr lang="ko-KR" altLang="en-US" sz="1400" b="1" dirty="0" smtClean="0">
                <a:solidFill>
                  <a:srgbClr val="E8C193"/>
                </a:solidFill>
              </a:rPr>
              <a:t>사용 기술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</a:rPr>
              <a:t>□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html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jquery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django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python,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aws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ec2,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</a:rPr>
              <a:t>route53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1048" y="1441898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8C193"/>
                </a:solidFill>
              </a:rPr>
              <a:t>3. </a:t>
            </a:r>
            <a:r>
              <a:rPr lang="en-US" altLang="ko-KR" b="1" dirty="0" err="1" smtClean="0">
                <a:solidFill>
                  <a:srgbClr val="E8C193"/>
                </a:solidFill>
              </a:rPr>
              <a:t>Vlending</a:t>
            </a:r>
            <a:r>
              <a:rPr lang="en-US" altLang="ko-KR" b="1" dirty="0" smtClean="0">
                <a:solidFill>
                  <a:srgbClr val="E8C193"/>
                </a:solidFill>
              </a:rPr>
              <a:t> </a:t>
            </a:r>
            <a:r>
              <a:rPr lang="en-US" altLang="ko-KR" sz="1200" b="1" dirty="0">
                <a:solidFill>
                  <a:srgbClr val="E8C193"/>
                </a:solidFill>
              </a:rPr>
              <a:t>[ </a:t>
            </a:r>
            <a:r>
              <a:rPr lang="ko-KR" altLang="en-US" sz="1200" b="1" dirty="0" smtClean="0">
                <a:solidFill>
                  <a:srgbClr val="E8C193"/>
                </a:solidFill>
              </a:rPr>
              <a:t>정산 관리 </a:t>
            </a:r>
            <a:r>
              <a:rPr lang="ko-KR" altLang="en-US" sz="1200" b="1" dirty="0">
                <a:solidFill>
                  <a:srgbClr val="E8C193"/>
                </a:solidFill>
              </a:rPr>
              <a:t>사이트</a:t>
            </a:r>
            <a:r>
              <a:rPr lang="en-US" altLang="ko-KR" sz="1200" b="1" dirty="0">
                <a:solidFill>
                  <a:srgbClr val="E8C193"/>
                </a:solidFill>
              </a:rPr>
              <a:t> 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9048" y="198224"/>
            <a:ext cx="6096000" cy="735842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E8C193"/>
                </a:solidFill>
              </a:rPr>
              <a:t>Project</a:t>
            </a:r>
            <a:endParaRPr lang="en-US" altLang="ko-KR" sz="3200" b="1" i="1" kern="0" dirty="0">
              <a:solidFill>
                <a:srgbClr val="E8C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349</Words>
  <Application>Microsoft Office PowerPoint</Application>
  <PresentationFormat>사용자 지정</PresentationFormat>
  <Paragraphs>104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34</cp:revision>
  <dcterms:created xsi:type="dcterms:W3CDTF">2020-02-05T05:32:01Z</dcterms:created>
  <dcterms:modified xsi:type="dcterms:W3CDTF">2020-12-08T10:14:46Z</dcterms:modified>
</cp:coreProperties>
</file>